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4" r:id="rId9"/>
    <p:sldId id="292" r:id="rId10"/>
    <p:sldId id="293" r:id="rId11"/>
    <p:sldId id="275" r:id="rId12"/>
    <p:sldId id="282" r:id="rId13"/>
    <p:sldId id="266" r:id="rId14"/>
    <p:sldId id="276" r:id="rId15"/>
    <p:sldId id="267" r:id="rId16"/>
    <p:sldId id="283" r:id="rId17"/>
    <p:sldId id="281" r:id="rId18"/>
    <p:sldId id="294" r:id="rId19"/>
    <p:sldId id="278" r:id="rId20"/>
    <p:sldId id="272" r:id="rId21"/>
    <p:sldId id="268" r:id="rId22"/>
    <p:sldId id="279" r:id="rId23"/>
    <p:sldId id="280" r:id="rId24"/>
    <p:sldId id="270" r:id="rId25"/>
    <p:sldId id="271" r:id="rId26"/>
    <p:sldId id="288" r:id="rId27"/>
    <p:sldId id="289" r:id="rId28"/>
    <p:sldId id="291" r:id="rId29"/>
    <p:sldId id="290" r:id="rId30"/>
    <p:sldId id="287" r:id="rId31"/>
  </p:sldIdLst>
  <p:sldSz cx="9144000" cy="5715000" type="screen16x10"/>
  <p:notesSz cx="6858000" cy="9144000"/>
  <p:defaultTextStyle>
    <a:defPPr>
      <a:defRPr lang="en-US"/>
    </a:defPPr>
    <a:lvl1pPr marL="0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1pPr>
    <a:lvl2pPr marL="566014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2pPr>
    <a:lvl3pPr marL="1132027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3pPr>
    <a:lvl4pPr marL="1698041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4pPr>
    <a:lvl5pPr marL="2264054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5pPr>
    <a:lvl6pPr marL="2830068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6pPr>
    <a:lvl7pPr marL="3396082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7pPr>
    <a:lvl8pPr marL="3962095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8pPr>
    <a:lvl9pPr marL="4528109" algn="l" defTabSz="1132027" rtl="0" eaLnBrk="1" latinLnBrk="0" hangingPunct="1">
      <a:defRPr sz="22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1" autoAdjust="0"/>
    <p:restoredTop sz="93357" autoAdjust="0"/>
  </p:normalViewPr>
  <p:slideViewPr>
    <p:cSldViewPr showGuides="1">
      <p:cViewPr varScale="1">
        <p:scale>
          <a:sx n="83" d="100"/>
          <a:sy n="83" d="100"/>
        </p:scale>
        <p:origin x="1362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3D96-30CE-4A7D-9272-541E6412050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0E582-37AC-464D-ACB8-9B3E9D23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1pPr>
    <a:lvl2pPr marL="566014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2pPr>
    <a:lvl3pPr marL="1132027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3pPr>
    <a:lvl4pPr marL="1698041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4pPr>
    <a:lvl5pPr marL="2264054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5pPr>
    <a:lvl6pPr marL="2830068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6pPr>
    <a:lvl7pPr marL="3396082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7pPr>
    <a:lvl8pPr marL="3962095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8pPr>
    <a:lvl9pPr marL="4528109" algn="l" defTabSz="1132027" rtl="0" eaLnBrk="1" latinLnBrk="0" hangingPunct="1">
      <a:defRPr sz="14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।এই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কন্টেন্টে ২টি দলীয় কাজ দেওয়া আছে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32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6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2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4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71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8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1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0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8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স্বাগতম জানিয়ে ছবিটির পটভূমি জানতে চাইবেন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8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33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1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6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0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99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দুটি দল করে দলীয় কাজ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 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জন্য মার্কার পেন,পোস্টার পেপার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টেপ লাগবে।এগুলো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থাকলে খাতায় লেখা যেতে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 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শেষে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দলনেতাকে উপস্থাপন করতে বলবেন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শেষে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দলনেতাকে উপস্থাপন করতে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05CC4-9A1E-4C79-8010-74E3F6818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8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শেষে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দলনেতাকে বাড়ির কাজ   করতে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 ধন্যবাদ </a:t>
            </a:r>
            <a:r>
              <a:rPr lang="bn-BD" dirty="0" smtClean="0"/>
              <a:t>জানিয়ে </a:t>
            </a:r>
            <a:r>
              <a:rPr lang="bn-BD" smtClean="0"/>
              <a:t>শেষ </a:t>
            </a:r>
            <a:r>
              <a:rPr lang="bn-BD" smtClean="0"/>
              <a:t>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9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r>
              <a:rPr lang="en-US" dirty="0" err="1" smtClean="0"/>
              <a:t>পর্ব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dirty="0" smtClean="0"/>
              <a:t> </a:t>
            </a:r>
            <a:r>
              <a:rPr lang="en-US" dirty="0" err="1" smtClean="0"/>
              <a:t>করবেন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1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প্রথেম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করে পাঠের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করে আনার চেষ্টা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 পাঠ ঘোষনা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শিখনফল</a:t>
            </a:r>
            <a:r>
              <a:rPr lang="en-US" dirty="0" smtClean="0"/>
              <a:t> </a:t>
            </a:r>
            <a:r>
              <a:rPr lang="en-US" dirty="0" err="1" smtClean="0"/>
              <a:t>ভালভাবে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8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32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করবেন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উত্তর শোনার পর লেখা প্রদর্শন 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E582-37AC-464D-ACB8-9B3E9D2398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93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6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3" indent="0">
              <a:buNone/>
              <a:defRPr sz="1500" b="1"/>
            </a:lvl3pPr>
            <a:lvl4pPr marL="1142989" indent="0">
              <a:buNone/>
              <a:defRPr sz="1334" b="1"/>
            </a:lvl4pPr>
            <a:lvl5pPr marL="1523985" indent="0">
              <a:buNone/>
              <a:defRPr sz="1334" b="1"/>
            </a:lvl5pPr>
            <a:lvl6pPr marL="1904981" indent="0">
              <a:buNone/>
              <a:defRPr sz="1334" b="1"/>
            </a:lvl6pPr>
            <a:lvl7pPr marL="2285978" indent="0">
              <a:buNone/>
              <a:defRPr sz="1334" b="1"/>
            </a:lvl7pPr>
            <a:lvl8pPr marL="2666973" indent="0">
              <a:buNone/>
              <a:defRPr sz="1334" b="1"/>
            </a:lvl8pPr>
            <a:lvl9pPr marL="3047969" indent="0">
              <a:buNone/>
              <a:defRPr sz="133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3" indent="0">
              <a:buNone/>
              <a:defRPr sz="1500" b="1"/>
            </a:lvl3pPr>
            <a:lvl4pPr marL="1142989" indent="0">
              <a:buNone/>
              <a:defRPr sz="1334" b="1"/>
            </a:lvl4pPr>
            <a:lvl5pPr marL="1523985" indent="0">
              <a:buNone/>
              <a:defRPr sz="1334" b="1"/>
            </a:lvl5pPr>
            <a:lvl6pPr marL="1904981" indent="0">
              <a:buNone/>
              <a:defRPr sz="1334" b="1"/>
            </a:lvl6pPr>
            <a:lvl7pPr marL="2285978" indent="0">
              <a:buNone/>
              <a:defRPr sz="1334" b="1"/>
            </a:lvl7pPr>
            <a:lvl8pPr marL="2666973" indent="0">
              <a:buNone/>
              <a:defRPr sz="1334" b="1"/>
            </a:lvl8pPr>
            <a:lvl9pPr marL="3047969" indent="0">
              <a:buNone/>
              <a:defRPr sz="133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8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4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1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3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8" indent="0">
              <a:buNone/>
              <a:defRPr sz="750"/>
            </a:lvl7pPr>
            <a:lvl8pPr marL="2666973" indent="0">
              <a:buNone/>
              <a:defRPr sz="750"/>
            </a:lvl8pPr>
            <a:lvl9pPr marL="3047969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3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8" indent="0">
              <a:buNone/>
              <a:defRPr sz="1667"/>
            </a:lvl7pPr>
            <a:lvl8pPr marL="2666973" indent="0">
              <a:buNone/>
              <a:defRPr sz="1667"/>
            </a:lvl8pPr>
            <a:lvl9pPr marL="3047969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3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8" indent="0">
              <a:buNone/>
              <a:defRPr sz="750"/>
            </a:lvl7pPr>
            <a:lvl8pPr marL="2666973" indent="0">
              <a:buNone/>
              <a:defRPr sz="750"/>
            </a:lvl8pPr>
            <a:lvl9pPr marL="3047969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6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EFA0-295D-4DAD-AD81-85E09AF1CEE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9586-5A71-42EC-A778-D941FC7AD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0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1993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47" indent="-285747" algn="l" defTabSz="76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19" indent="-238123" algn="l" defTabSz="7619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90" indent="-190498" algn="l" defTabSz="76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87" indent="-190498" algn="l" defTabSz="7619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83" indent="-190498" algn="l" defTabSz="761993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79" indent="-190498" algn="l" defTabSz="76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76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2" indent="-190498" algn="l" defTabSz="76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76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3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8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69" algn="l" defTabSz="7619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2046" y="1222336"/>
            <a:ext cx="5843803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3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33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bn-BD" sz="3333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5" y="2387175"/>
            <a:ext cx="6198689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নেবেন।।এছাড়াও 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265212"/>
            <a:ext cx="5208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গোয়াল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রেখে পালন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7325"/>
            <a:ext cx="2211090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20" y="3692335"/>
            <a:ext cx="2532773" cy="1685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90" y="1770348"/>
            <a:ext cx="2268745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0"/>
          <a:stretch/>
        </p:blipFill>
        <p:spPr>
          <a:xfrm>
            <a:off x="683568" y="1777380"/>
            <a:ext cx="2500342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86" y="3692335"/>
            <a:ext cx="2232248" cy="1685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1172147" y="93781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কাঁচা ঘাস,খর,খৈল-ভুসি ও পানি সরবরাহ করা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89"/>
          <a:stretch/>
        </p:blipFill>
        <p:spPr>
          <a:xfrm>
            <a:off x="395104" y="2007923"/>
            <a:ext cx="3911815" cy="2289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365" y="2785492"/>
            <a:ext cx="4163930" cy="2376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1983097" y="438827"/>
            <a:ext cx="5208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গোয়াল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রেখে পালন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277949"/>
            <a:ext cx="72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চারণভূমি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থাকলে এ পদ্ধতিতে পালন করা 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2535541" y="2169566"/>
            <a:ext cx="840093" cy="1132989"/>
          </a:xfrm>
          <a:prstGeom prst="mathMultiply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8" name="Elbow Connector 7"/>
          <p:cNvCxnSpPr/>
          <p:nvPr/>
        </p:nvCxnSpPr>
        <p:spPr>
          <a:xfrm>
            <a:off x="2987824" y="4196538"/>
            <a:ext cx="1500167" cy="850094"/>
          </a:xfrm>
          <a:prstGeom prst="bentConnector3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529246"/>
            <a:ext cx="5057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গোয়াল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রেখে পালন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9" y="2057589"/>
            <a:ext cx="4841770" cy="31747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683568" y="127332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আলো বাতাস পায় এবং সূর্যালোক থেকে বঞ্চিত 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618" y="384050"/>
            <a:ext cx="4519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বাইরে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বেঁধে পালন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21504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রাস্তা,বাগান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বা মাঠে বেঁধে ঘাস খাওয়ানো যায়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3568" y="2046044"/>
            <a:ext cx="7488832" cy="2959174"/>
            <a:chOff x="191430" y="1252608"/>
            <a:chExt cx="9175133" cy="40354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8278" y="1252608"/>
              <a:ext cx="5128285" cy="4035495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310"/>
            <a:stretch/>
          </p:blipFill>
          <p:spPr>
            <a:xfrm>
              <a:off x="191430" y="1252608"/>
              <a:ext cx="3741451" cy="4035495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5480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353444"/>
            <a:ext cx="5389939" cy="2988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395536" y="108110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জমির ফসল যেন নষ্ট করতে না পারে সেদিকে খেয়াল রাখতে হবে।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618" y="384050"/>
            <a:ext cx="4303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বাইরে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বেঁধে পালন</a:t>
            </a:r>
          </a:p>
        </p:txBody>
      </p:sp>
    </p:spTree>
    <p:extLst>
      <p:ext uri="{BB962C8B-B14F-4D97-AF65-F5344CB8AC3E}">
        <p14:creationId xmlns:p14="http://schemas.microsoft.com/office/powerpoint/2010/main" val="6225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552" y="2280967"/>
            <a:ext cx="7920880" cy="2808781"/>
            <a:chOff x="-152845" y="2513357"/>
            <a:chExt cx="8640959" cy="30112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845" y="2514032"/>
              <a:ext cx="4509746" cy="3010535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3273" y="2513357"/>
              <a:ext cx="3974841" cy="3011049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670629" y="1197247"/>
            <a:ext cx="82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প্রয়োজনীয় সবুজ ঘাস চারণভূমিতে খেয়ে থাকে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5378" y="372441"/>
            <a:ext cx="4381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চারণ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ভূমিতে পালন</a:t>
            </a:r>
          </a:p>
        </p:txBody>
      </p:sp>
    </p:spTree>
    <p:extLst>
      <p:ext uri="{BB962C8B-B14F-4D97-AF65-F5344CB8AC3E}">
        <p14:creationId xmlns:p14="http://schemas.microsoft.com/office/powerpoint/2010/main" val="3745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928" y="2477789"/>
            <a:ext cx="3994520" cy="246794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19" y="2477788"/>
            <a:ext cx="3759550" cy="246794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31542" y="1204772"/>
            <a:ext cx="828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দেশে অনেক কৃষি জমি আছে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 এ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ব্যবহৃত 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78" y="372441"/>
            <a:ext cx="4381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চারণ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ভূমিতে পালন</a:t>
            </a:r>
          </a:p>
        </p:txBody>
      </p:sp>
    </p:spTree>
    <p:extLst>
      <p:ext uri="{BB962C8B-B14F-4D97-AF65-F5344CB8AC3E}">
        <p14:creationId xmlns:p14="http://schemas.microsoft.com/office/powerpoint/2010/main" val="37518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331" y="2034434"/>
            <a:ext cx="5010164" cy="312732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51520" y="1203438"/>
            <a:ext cx="849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খৈল-ভূষি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পানি গোয়াল ঘরে সরবরাহ করা হয়ে থাকে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5378" y="372441"/>
            <a:ext cx="4381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চারণ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ভূমিতে পালন</a:t>
            </a:r>
          </a:p>
        </p:txBody>
      </p:sp>
    </p:spTree>
    <p:extLst>
      <p:ext uri="{BB962C8B-B14F-4D97-AF65-F5344CB8AC3E}">
        <p14:creationId xmlns:p14="http://schemas.microsoft.com/office/powerpoint/2010/main" val="15617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498" y="4729708"/>
            <a:ext cx="431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w Farming in Kushtia, Bangladesh  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386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143000"/>
            <a:ext cx="4572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4735" y="337220"/>
            <a:ext cx="7056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ছবি/ভিডিওগুলো মনোযোগ দিয়ে দেখি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353443"/>
            <a:ext cx="5073380" cy="279521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203318" y="1145148"/>
            <a:ext cx="6780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গোবর,মূত্র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 দিয়ে বাসস্থান পরিস্কার পরিচ্ছন্ন রাখতে হয়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416" y="337220"/>
            <a:ext cx="650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পরিচর্যা কিভাবে করতে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93358"/>
            <a:ext cx="2205217" cy="14220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915418"/>
            <a:ext cx="5138302" cy="306090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3" descr="F:\Design tools-frames\(01 )8,000 High Quality  Animated Gif\Nature\bspinredros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97260"/>
            <a:ext cx="869870" cy="10598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9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93">
        <p14:warp dir="in"/>
      </p:transition>
    </mc:Choice>
    <mc:Fallback xmlns="">
      <p:transition spd="slow" advTm="1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1507" y="1489348"/>
            <a:ext cx="729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বাসি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ফেলে দিয়ে তাজা খাদ্য সরবরাহ করতে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03" y="2511980"/>
            <a:ext cx="4087483" cy="228973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6" y="2511980"/>
            <a:ext cx="3904740" cy="228973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452416" y="337220"/>
            <a:ext cx="650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পরিচর্যা কিভাবে করতে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654" y="1345332"/>
            <a:ext cx="686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 পানি সরবরাহ করতে 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33"/>
          <a:stretch/>
        </p:blipFill>
        <p:spPr>
          <a:xfrm>
            <a:off x="506817" y="2326572"/>
            <a:ext cx="3565962" cy="2331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803" y="2326572"/>
            <a:ext cx="4387653" cy="2331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1452416" y="337220"/>
            <a:ext cx="650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পরিচর্যা কিভাবে করতে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875" y="1849388"/>
            <a:ext cx="5944250" cy="335552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521050" y="1059041"/>
            <a:ext cx="4367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গোসল করাতে 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416" y="337220"/>
            <a:ext cx="650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পরিচর্যা কিভাবে করতে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051" y="2563613"/>
            <a:ext cx="3906073" cy="231011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08" y="2563613"/>
            <a:ext cx="3867856" cy="231011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936453" y="1633364"/>
            <a:ext cx="727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প্রজনন, গর্ভকালীন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প্রসবকালীন যত্ন নিতে 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691" y="531578"/>
            <a:ext cx="650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পরিচর্যা কিভাবে করতে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93404"/>
            <a:ext cx="4674454" cy="318855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1645197" y="1170886"/>
            <a:ext cx="631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দোহনকালে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গাভীকে বিরক্ত করা যাবে 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416" y="337220"/>
            <a:ext cx="650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পরিচর্যা কিভাবে করতে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81436"/>
            <a:ext cx="4013848" cy="259228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4" y="2281436"/>
            <a:ext cx="3929220" cy="259228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074385" y="115797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বাছুর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যাতে পরিমিত দুধ পায় সেদিকে খেয়াল রাখতে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416" y="337220"/>
            <a:ext cx="650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পরিচর্যা কিভাবে করতে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098" y="357792"/>
            <a:ext cx="21178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854" y="1182407"/>
            <a:ext cx="3426291" cy="2138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0343" y="3508279"/>
            <a:ext cx="567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দল-০১:গরু পালন করার পদ্ধতি কয়টি?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0343" y="4371409"/>
            <a:ext cx="6096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দল-০২:গরুকে কি কি পরিচর্যা করা উচিত?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808" y="413172"/>
            <a:ext cx="410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303" y="1804347"/>
            <a:ext cx="2147393" cy="160847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051720" y="1141603"/>
            <a:ext cx="536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তোমাদের দলীয় কাজ উপস্থাপন 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291" y="3630812"/>
            <a:ext cx="727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কাজ-০১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গরুকে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পালন করা যায়?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8291" y="4369668"/>
            <a:ext cx="648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কাজ-০২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:গরুকে কি কি পরিচর্যা করা উচিত?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4694" y="481236"/>
            <a:ext cx="175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785251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	পশুর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১০ এর বেশী হলে কয় সারিবিশিষ্ট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ঘর তেরি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হয়?</a:t>
            </a: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	পশুকে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 বেঁধে পালন করলে কি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	সতর্কতা অবলম্বন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হয়?</a:t>
            </a: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	পশুর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পরিচর্যা উল্লেখ 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871" y="446733"/>
            <a:ext cx="331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88733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	১৫ টি গাভি পালনের জন্য একটি গোয়াল 	ঘরের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নকশা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 কর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477" y="1342194"/>
            <a:ext cx="1153046" cy="1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539" y="780065"/>
            <a:ext cx="1788765" cy="21582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70323" y="515659"/>
            <a:ext cx="2036487" cy="788855"/>
          </a:xfrm>
        </p:spPr>
        <p:txBody>
          <a:bodyPr>
            <a:noAutofit/>
          </a:bodyPr>
          <a:lstStyle/>
          <a:p>
            <a:pPr algn="ctr"/>
            <a:r>
              <a:rPr lang="bn-BD" sz="4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031607" y="2216673"/>
            <a:ext cx="3697322" cy="2941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আহমাদ আলী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কামিল  মাদরাসা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000" dirty="0">
                <a:solidFill>
                  <a:schemeClr val="bg1"/>
                </a:solidFill>
                <a:latin typeface="NikoshBAN"/>
              </a:rPr>
              <a:t>  </a:t>
            </a:r>
            <a:r>
              <a:rPr lang="en-US" sz="133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E-mail:shameemjamuna60@gmail.com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606810" y="3067524"/>
            <a:ext cx="2760307" cy="2100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667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66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66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6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en-US" sz="2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 </a:t>
            </a:r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BD" sz="266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667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667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667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269" y="1279036"/>
            <a:ext cx="885566" cy="95376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451656" y="606326"/>
            <a:ext cx="222024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67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667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>
            <a:stCxn id="13" idx="2"/>
          </p:cNvCxnSpPr>
          <p:nvPr/>
        </p:nvCxnSpPr>
        <p:spPr>
          <a:xfrm flipH="1">
            <a:off x="4572003" y="1304515"/>
            <a:ext cx="16565" cy="341319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99023" y="1759087"/>
            <a:ext cx="8282" cy="235855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70760" y="1304515"/>
            <a:ext cx="16565" cy="341319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52022" y="1729249"/>
            <a:ext cx="8282" cy="235855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93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39">
        <p14:warp dir="in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1653" y="1015761"/>
            <a:ext cx="2820314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 গ্রাম বাংলার প্রতিটি 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ঘরে 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পালন করে 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বেকারত্ব দুর করি,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আমিষের চাহিদা মিটাই 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মূদ্রা অর্জন  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</a:p>
          <a:p>
            <a:pPr algn="ctr"/>
            <a:r>
              <a:rPr lang="bn-BD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সোনার বাংলা গড়ে তুলি।</a:t>
            </a:r>
            <a:endParaRPr lang="en-US" sz="2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2" y="914972"/>
            <a:ext cx="15676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70344" y="4026157"/>
            <a:ext cx="250421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খোদা হাফেজ</a:t>
            </a:r>
            <a:endParaRPr lang="en-US" sz="4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78" y="1624893"/>
            <a:ext cx="3276482" cy="22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43499" y="555673"/>
            <a:ext cx="3938724" cy="547704"/>
          </a:xfrm>
        </p:spPr>
        <p:txBody>
          <a:bodyPr>
            <a:no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b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2565" y="1103377"/>
            <a:ext cx="5340593" cy="500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পালন পদ্ধতি ও পরিচর্যা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632191"/>
            <a:ext cx="1380153" cy="932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49"/>
          <a:stretch/>
        </p:blipFill>
        <p:spPr>
          <a:xfrm>
            <a:off x="907584" y="2888674"/>
            <a:ext cx="3538700" cy="2273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339" y="2888674"/>
            <a:ext cx="3438085" cy="2273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328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604">
        <p14:warp dir="in"/>
      </p:transition>
    </mc:Choice>
    <mc:Fallback xmlns=""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2209428"/>
            <a:ext cx="7392396" cy="1923604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just"/>
            <a:r>
              <a:rPr lang="bn-BD" sz="4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  <a:p>
            <a:pPr marL="476246" indent="-476246" algn="just">
              <a:buFont typeface="Wingdings" panose="05000000000000000000" pitchFamily="2" charset="2"/>
              <a:buChar char="q"/>
            </a:pPr>
            <a:r>
              <a:rPr lang="bn-BD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পালন পদ্ধতি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pPr marL="476246" indent="-476246" algn="just">
              <a:buFont typeface="Wingdings" panose="05000000000000000000" pitchFamily="2" charset="2"/>
              <a:buChar char="q"/>
            </a:pPr>
            <a:r>
              <a:rPr lang="bn-BD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পরিচর্যা 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BD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178" y="937288"/>
            <a:ext cx="1878720" cy="8156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bn-BD" sz="48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871" y="2569468"/>
            <a:ext cx="4698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গোয়াল ঘরে রেখে পালন</a:t>
            </a:r>
          </a:p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বাইরে বেঁধে পালন</a:t>
            </a:r>
          </a:p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চারণভূমিতে পালন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2525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পালন পদ্ধতি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7891" y="1513640"/>
            <a:ext cx="196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</a:t>
            </a:r>
            <a:endParaRPr lang="en-US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2983" y="412315"/>
            <a:ext cx="5208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গোয়াল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রেখে পালন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73" y="2497460"/>
            <a:ext cx="3730925" cy="223382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304" y="2497460"/>
            <a:ext cx="4056136" cy="223382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1359641" y="1417340"/>
            <a:ext cx="642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 আবদ্ধ অবস্থায় পালন করা 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2203" y="2551617"/>
            <a:ext cx="7970237" cy="2394115"/>
            <a:chOff x="-67381" y="2468265"/>
            <a:chExt cx="9564285" cy="34475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381" y="2468266"/>
              <a:ext cx="4561340" cy="3447523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281" y="2468265"/>
              <a:ext cx="4602623" cy="3447523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4" name="Rectangle 3"/>
          <p:cNvSpPr/>
          <p:nvPr/>
        </p:nvSpPr>
        <p:spPr>
          <a:xfrm>
            <a:off x="2483768" y="412479"/>
            <a:ext cx="5208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গোয়াল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রেখে পালন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24347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হলে একসারি এবং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বেশী হলে দুই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সারিবিশিষ্ঠ ঘর তৈরি করতে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6" y="3159763"/>
            <a:ext cx="2619375" cy="184785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69890"/>
            <a:ext cx="2466975" cy="184785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159763"/>
            <a:ext cx="2466975" cy="184785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67544" y="134533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গরুর জন্য খাদ্য সরবরাহের পথ,চাড়ি,পশু দাড়ানোর স্থান,নর্দমা ও পশু চলাচলের ব্যবস্থা রাখতে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9860" y="409228"/>
            <a:ext cx="5208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গোয়াল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রেখে পালন</a:t>
            </a:r>
          </a:p>
        </p:txBody>
      </p:sp>
    </p:spTree>
    <p:extLst>
      <p:ext uri="{BB962C8B-B14F-4D97-AF65-F5344CB8AC3E}">
        <p14:creationId xmlns:p14="http://schemas.microsoft.com/office/powerpoint/2010/main" val="35957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890</Words>
  <Application>Microsoft Office PowerPoint</Application>
  <PresentationFormat>On-screen Show (16:10)</PresentationFormat>
  <Paragraphs>153</Paragraphs>
  <Slides>30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পরিচিতি</vt:lpstr>
      <vt:lpstr> আজকের পাঠ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108</cp:revision>
  <dcterms:created xsi:type="dcterms:W3CDTF">2015-04-08T12:15:26Z</dcterms:created>
  <dcterms:modified xsi:type="dcterms:W3CDTF">2016-08-07T05:03:13Z</dcterms:modified>
</cp:coreProperties>
</file>